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81321-48A8-4BAF-BE75-C3225F51F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EE181F9-0D25-4F05-8D98-688016EED7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A7006D-504B-4051-BCE3-39E227CC7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E8CD36-9C60-4104-8207-C3551B088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DF99E0-5701-41E5-90B5-BBBD7B76A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950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93112E-79ED-4B13-96CB-C95BC1EDF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948933C-92E6-4904-B61E-0B41A8F0A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15F2CF-59DC-477A-80A8-AAF8A946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C25720-A646-4494-B032-76514CC8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089543-E0C0-4A77-A6B5-D0D06C733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47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1AE17D1-E161-4008-83A1-7AA0458FD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66995D-4944-4C63-A375-E7BBBBA93D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97559B-F035-4DEA-8DD2-C1FC39745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009A5E-EE09-4414-A278-33069BDA7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614AB4-FCD5-433A-85E4-A76C4CCB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60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F854B-C4C5-4EA3-9DDC-F60FC7AC1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9FED0C-2510-400C-9115-882F47CE86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0D0E0B-D941-44F0-8DF6-D78408995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7D25EC-2ACF-499E-8AF3-F891E0E46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5F9033-FC16-4448-9E12-AC3DCB8E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649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BF5F0A-62AA-4845-B5E5-C3D0E64A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17E149-50D0-4D80-B1AD-1C832FA0B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841350-7B6F-410A-BFA9-28181A786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2B52AE-E04C-4A8B-B45E-73235D429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8F0568-08B8-4624-84E7-0F4B5D029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8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0DB98-3F54-4E17-91F5-1A3DF64D2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D1C1D8-B756-4D5C-8E22-9605D8812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BE2DDC-4BB2-4B78-9C80-CDE677FEE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C69761C-E431-45A7-8806-1432740C5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FC9E44-4164-4D1E-A33F-39E26932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A756282-E5E5-4892-9362-1FA6C8E4D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75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95B21-EFD3-47B2-8853-F6197C9E2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1D2BEC-EC63-401F-8EBA-C7E702BAC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9BF211-EDB8-4802-B7DE-B7580715D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A545C78-0C73-44C4-82C2-D25BC59D5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D7DBD5-0AEE-4A23-9328-AD2BBDCC0B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035513-6FFB-4E8A-8EA4-6D23B860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FA4C5D-A144-420A-B646-AB5139FD2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82AFD15-F05B-4DCC-ACC0-A4BE2DF1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93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44C84F-ECB9-4BB5-A87B-CF253CD0F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03C7B5-5932-4676-AF10-8FCC4126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3B2D9EE-F711-4CD2-99A4-2E814CD15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AC7575-9BF9-4BEE-B103-769AEE204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67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8FACC6A-4FD0-4F6F-9EB2-FAAAA13A1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EF9D8D-3AAE-4827-BB51-07D0B74C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1E3D48-5614-4270-B9B4-EC455A97A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17245-AAA6-4554-B55C-6204BAC62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EB8F3F-F779-419D-8000-2680CBCAB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07ACE82-9BE3-454C-8059-83796564D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F0D114-C196-42E4-AFCE-4F82988B4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2E8DCD-386D-4E0B-AADF-0F49D86AF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FDD3647-2716-436D-8755-FE882C394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11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304D6-BF24-4BF1-B8B7-AA6EF50D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FE2AE03-717A-4939-B40B-67B846158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96D14C-D89F-45A1-8BAA-5235DB0C7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987F18-1287-4340-B63C-E8404E2A3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AE22BA-F361-4E66-85C7-013067B42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C323B4-FA2C-4E81-8E42-0DAE2601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89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CBD8CB-494D-4258-AD9F-251670300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0C9DFB-4349-43FA-A8DE-A08149535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538A38-A4B8-47A7-ADC5-58473FE033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595F7-A42A-4001-B538-A71C39B0211F}" type="datetimeFigureOut">
              <a:rPr kumimoji="1" lang="ja-JP" altLang="en-US" smtClean="0"/>
              <a:t>2020/8/4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4B2440-7584-4C92-BBD9-6F70433B4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A5059E-D41E-4C84-89AF-22528B7A9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0453A-86FC-434A-A10A-A7EF10B847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85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3ds.com/terms/software-keys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3831C3-732F-4C37-A894-440D8137F186}"/>
              </a:ext>
            </a:extLst>
          </p:cNvPr>
          <p:cNvSpPr/>
          <p:nvPr/>
        </p:nvSpPr>
        <p:spPr>
          <a:xfrm>
            <a:off x="114300" y="101600"/>
            <a:ext cx="5880100" cy="4953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How to obtain DSLS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166D4FB-9AB3-4720-84F6-D258AC15496F}"/>
              </a:ext>
            </a:extLst>
          </p:cNvPr>
          <p:cNvSpPr/>
          <p:nvPr/>
        </p:nvSpPr>
        <p:spPr>
          <a:xfrm>
            <a:off x="990600" y="704850"/>
            <a:ext cx="10845800" cy="495300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Go to </a:t>
            </a:r>
            <a:r>
              <a:rPr lang="en-US" altLang="ja-JP" dirty="0">
                <a:hlinkClick r:id="rId2"/>
              </a:rPr>
              <a:t>https://www.3ds.com/terms/software-keys/</a:t>
            </a:r>
            <a:r>
              <a:rPr lang="en-US" altLang="ja-JP" dirty="0"/>
              <a:t> </a:t>
            </a:r>
            <a:r>
              <a:rPr lang="en-US" altLang="ja-JP" dirty="0">
                <a:solidFill>
                  <a:schemeClr val="tx1"/>
                </a:solidFill>
              </a:rPr>
              <a:t>and find below section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6A35640F-E394-4A4E-853A-CE91DAAF7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599" y="1447800"/>
            <a:ext cx="9162801" cy="5164488"/>
          </a:xfrm>
          <a:prstGeom prst="rect">
            <a:avLst/>
          </a:prstGeom>
        </p:spPr>
      </p:pic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40E589FD-D70A-4706-91C9-5C18BAE560ED}"/>
              </a:ext>
            </a:extLst>
          </p:cNvPr>
          <p:cNvCxnSpPr>
            <a:cxnSpLocks/>
          </p:cNvCxnSpPr>
          <p:nvPr/>
        </p:nvCxnSpPr>
        <p:spPr>
          <a:xfrm flipH="1">
            <a:off x="3543300" y="4318000"/>
            <a:ext cx="21463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B46693AD-9F7F-41EA-A014-52ED27CA712D}"/>
              </a:ext>
            </a:extLst>
          </p:cNvPr>
          <p:cNvCxnSpPr>
            <a:cxnSpLocks/>
          </p:cNvCxnSpPr>
          <p:nvPr/>
        </p:nvCxnSpPr>
        <p:spPr>
          <a:xfrm flipH="1">
            <a:off x="3708400" y="5092700"/>
            <a:ext cx="21463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227350-CE01-4628-91D8-BB5BC213471E}"/>
              </a:ext>
            </a:extLst>
          </p:cNvPr>
          <p:cNvSpPr/>
          <p:nvPr/>
        </p:nvSpPr>
        <p:spPr>
          <a:xfrm>
            <a:off x="5689600" y="4096800"/>
            <a:ext cx="4572000" cy="3993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This link will show video how to obtain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A44BFE4-E99C-4A8B-BB4D-6CD5AFCEABA3}"/>
              </a:ext>
            </a:extLst>
          </p:cNvPr>
          <p:cNvSpPr/>
          <p:nvPr/>
        </p:nvSpPr>
        <p:spPr>
          <a:xfrm>
            <a:off x="5854700" y="4859878"/>
            <a:ext cx="4432300" cy="46564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You can download program to obtain ID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47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9324BF-9513-4BE9-8CF8-A9B95913D9F7}"/>
              </a:ext>
            </a:extLst>
          </p:cNvPr>
          <p:cNvSpPr/>
          <p:nvPr/>
        </p:nvSpPr>
        <p:spPr>
          <a:xfrm>
            <a:off x="945107" y="2219734"/>
            <a:ext cx="4754695" cy="97629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Navigate to the program just downloaded</a:t>
            </a:r>
          </a:p>
          <a:p>
            <a:pPr algn="ctr"/>
            <a:r>
              <a:rPr lang="en-US" altLang="ja-JP" dirty="0">
                <a:solidFill>
                  <a:schemeClr val="tx1"/>
                </a:solidFill>
              </a:rPr>
              <a:t>Unzip DSLicTarget.exe found in Windows-64-bit folder and save it to Desktop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77554E2-5A7A-4596-9790-25CCB20E3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545" y="601446"/>
            <a:ext cx="3572374" cy="1457528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6CC62B5-ACEE-40D5-A88D-463D08A544A8}"/>
              </a:ext>
            </a:extLst>
          </p:cNvPr>
          <p:cNvSpPr/>
          <p:nvPr/>
        </p:nvSpPr>
        <p:spPr>
          <a:xfrm>
            <a:off x="2063692" y="1353877"/>
            <a:ext cx="1417739" cy="2684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A4E4989F-259B-4B87-BD22-9EAB61A294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528" y="1048624"/>
            <a:ext cx="2621275" cy="3789390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E3205A2-EEAB-47C1-8052-EC749733B0E7}"/>
              </a:ext>
            </a:extLst>
          </p:cNvPr>
          <p:cNvSpPr/>
          <p:nvPr/>
        </p:nvSpPr>
        <p:spPr>
          <a:xfrm>
            <a:off x="7830340" y="4850714"/>
            <a:ext cx="3331649" cy="38934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Open command prompt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30C1FDFE-F518-4CA9-982D-0307710609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97" y="4331529"/>
            <a:ext cx="5287113" cy="1038370"/>
          </a:xfrm>
          <a:prstGeom prst="rect">
            <a:avLst/>
          </a:prstGeom>
        </p:spPr>
      </p:pic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80BE369-12B0-422F-9634-761767D504BC}"/>
              </a:ext>
            </a:extLst>
          </p:cNvPr>
          <p:cNvSpPr/>
          <p:nvPr/>
        </p:nvSpPr>
        <p:spPr>
          <a:xfrm>
            <a:off x="945107" y="5557885"/>
            <a:ext cx="4754695" cy="5969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Once unzipped, DSLicTarget.exe should be at Desktop</a:t>
            </a:r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94FD8534-A0C7-406A-B2F0-3E5622534A7B}"/>
              </a:ext>
            </a:extLst>
          </p:cNvPr>
          <p:cNvSpPr/>
          <p:nvPr/>
        </p:nvSpPr>
        <p:spPr>
          <a:xfrm rot="5400000">
            <a:off x="2765423" y="3532183"/>
            <a:ext cx="11140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6E4A3C3D-FAB6-4DA4-9869-FACE7B535859}"/>
              </a:ext>
            </a:extLst>
          </p:cNvPr>
          <p:cNvSpPr/>
          <p:nvPr/>
        </p:nvSpPr>
        <p:spPr>
          <a:xfrm rot="19857172">
            <a:off x="5875668" y="4279864"/>
            <a:ext cx="213399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77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1C8EF9-44F6-41AD-927D-E827AD2EBF8A}"/>
              </a:ext>
            </a:extLst>
          </p:cNvPr>
          <p:cNvSpPr/>
          <p:nvPr/>
        </p:nvSpPr>
        <p:spPr>
          <a:xfrm>
            <a:off x="0" y="3632900"/>
            <a:ext cx="7785100" cy="10932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Set path to  DSLicTarget.exe in Command prompt and add –t at the end.</a:t>
            </a:r>
          </a:p>
          <a:p>
            <a:pPr algn="ctr"/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rgbClr val="FF0000"/>
                </a:solidFill>
              </a:rPr>
              <a:t>In this example:</a:t>
            </a:r>
          </a:p>
          <a:p>
            <a:pPr algn="ctr"/>
            <a:r>
              <a:rPr lang="en-US" altLang="ja-JP" dirty="0">
                <a:solidFill>
                  <a:srgbClr val="FF0000"/>
                </a:solidFill>
              </a:rPr>
              <a:t>"C:\Users\User name\Desktop\DSLicTarget.exe“ -t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D13D2E9-F6A5-4069-A4C2-9C27CAC1E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44" y="129929"/>
            <a:ext cx="5953956" cy="3505689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51AAA29-AC31-4317-A771-C13AED62FCF4}"/>
              </a:ext>
            </a:extLst>
          </p:cNvPr>
          <p:cNvSpPr/>
          <p:nvPr/>
        </p:nvSpPr>
        <p:spPr>
          <a:xfrm>
            <a:off x="3213100" y="863600"/>
            <a:ext cx="901700" cy="215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6989DC1-8678-4148-9C8C-008F4B1266A3}"/>
              </a:ext>
            </a:extLst>
          </p:cNvPr>
          <p:cNvSpPr/>
          <p:nvPr/>
        </p:nvSpPr>
        <p:spPr>
          <a:xfrm>
            <a:off x="1497428" y="863600"/>
            <a:ext cx="901700" cy="215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09065553-A12C-4BFF-830F-4C2C93A17B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517" y="5587682"/>
            <a:ext cx="6725589" cy="362001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1616FCC-69D4-499D-A19D-7A2A4E1CA7E1}"/>
              </a:ext>
            </a:extLst>
          </p:cNvPr>
          <p:cNvSpPr/>
          <p:nvPr/>
        </p:nvSpPr>
        <p:spPr>
          <a:xfrm>
            <a:off x="4406900" y="6075494"/>
            <a:ext cx="7785100" cy="4259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</a:rPr>
              <a:t>Should get Computer ID, send this ID to GVT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34FE41B-C867-434F-8A86-6C1ACDFFE173}"/>
              </a:ext>
            </a:extLst>
          </p:cNvPr>
          <p:cNvSpPr/>
          <p:nvPr/>
        </p:nvSpPr>
        <p:spPr>
          <a:xfrm>
            <a:off x="5080517" y="5729680"/>
            <a:ext cx="2701255" cy="2116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705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118</Words>
  <Application>Microsoft Office PowerPoint</Application>
  <PresentationFormat>ワイド画面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 GVT</dc:creator>
  <cp:lastModifiedBy>US GVT</cp:lastModifiedBy>
  <cp:revision>8</cp:revision>
  <dcterms:created xsi:type="dcterms:W3CDTF">2020-08-04T15:16:01Z</dcterms:created>
  <dcterms:modified xsi:type="dcterms:W3CDTF">2020-08-04T18:35:17Z</dcterms:modified>
</cp:coreProperties>
</file>